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aseline="0"/>
              <a:t>Platicas para Padres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0</c:v>
                </c:pt>
                <c:pt idx="1">
                  <c:v>9</c:v>
                </c:pt>
                <c:pt idx="2">
                  <c:v>12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9</c:v>
                </c:pt>
                <c:pt idx="1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CF-442E-A7CC-1900C6CB5A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6815608"/>
        <c:axId val="336817960"/>
        <c:axId val="0"/>
      </c:bar3DChart>
      <c:catAx>
        <c:axId val="33681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6817960"/>
        <c:crosses val="autoZero"/>
        <c:auto val="1"/>
        <c:lblAlgn val="ctr"/>
        <c:lblOffset val="100"/>
        <c:noMultiLvlLbl val="0"/>
      </c:catAx>
      <c:valAx>
        <c:axId val="336817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815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88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83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66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410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969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24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39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74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2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26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52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1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8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3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23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92D050"/>
                </a:solidFill>
              </a:rPr>
              <a:t>Platicas para Padres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  <p:extLst>
      <p:ext uri="{BB962C8B-B14F-4D97-AF65-F5344CB8AC3E}">
        <p14:creationId xmlns:p14="http://schemas.microsoft.com/office/powerpoint/2010/main" val="415754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897700"/>
              </p:ext>
            </p:extLst>
          </p:nvPr>
        </p:nvGraphicFramePr>
        <p:xfrm>
          <a:off x="1016000" y="838200"/>
          <a:ext cx="10007599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89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5290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12170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138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Platicas para Padres</vt:lpstr>
      <vt:lpstr>Presentación de PowerPoint</vt:lpstr>
      <vt:lpstr>MEDIOS DE CONTACTO</vt:lpstr>
      <vt:lpstr>      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12</cp:revision>
  <dcterms:created xsi:type="dcterms:W3CDTF">2020-08-07T01:49:50Z</dcterms:created>
  <dcterms:modified xsi:type="dcterms:W3CDTF">2020-08-07T18:15:34Z</dcterms:modified>
</cp:coreProperties>
</file>